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1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2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9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3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2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5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8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0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11C30-949C-4435-9972-13028D22D89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0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Usa: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vienes?</a:t>
            </a:r>
            <a:br>
              <a:rPr lang="es-ES_tradnl" altLang="en-US" dirty="0"/>
            </a:br>
            <a:r>
              <a:rPr lang="es-ES_tradnl" altLang="en-US" dirty="0"/>
              <a:t>Vengo______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muchachas</a:t>
            </a:r>
            <a:r>
              <a:rPr lang="en-US" altLang="en-US" dirty="0"/>
              <a:t>________ club.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mtClean="0">
                <a:solidFill>
                  <a:srgbClr val="FF0000"/>
                </a:solidFill>
              </a:rPr>
              <a:t>: _________ 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# </a:t>
            </a:r>
            <a:r>
              <a:rPr lang="en-US" altLang="en-US" dirty="0" smtClean="0">
                <a:solidFill>
                  <a:srgbClr val="FF0000"/>
                </a:solidFill>
              </a:rPr>
              <a:t>74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Nombre: _________ Tarea # 74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Tarea # 71b</dc:title>
  <dc:creator>Helen Zumaeta</dc:creator>
  <cp:lastModifiedBy>Helen Zumaeta</cp:lastModifiedBy>
  <cp:revision>2</cp:revision>
  <dcterms:created xsi:type="dcterms:W3CDTF">2014-06-04T22:41:36Z</dcterms:created>
  <dcterms:modified xsi:type="dcterms:W3CDTF">2015-04-16T15:44:19Z</dcterms:modified>
</cp:coreProperties>
</file>